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4" r:id="rId5"/>
    <p:sldId id="265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D5D5"/>
    <a:srgbClr val="EBEBEB"/>
    <a:srgbClr val="6F6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6C4403-67EF-49CE-8EC7-DD9F11ACF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4480" y="1808087"/>
            <a:ext cx="8676222" cy="1707471"/>
          </a:xfrm>
        </p:spPr>
        <p:txBody>
          <a:bodyPr/>
          <a:lstStyle/>
          <a:p>
            <a:r>
              <a:rPr lang="en-US" altLang="ko-KR" dirty="0"/>
              <a:t>2D </a:t>
            </a:r>
            <a:r>
              <a:rPr lang="ko-KR" altLang="en-US" dirty="0"/>
              <a:t>게임프로그래밍 </a:t>
            </a:r>
            <a:br>
              <a:rPr lang="en-US" altLang="ko-KR" dirty="0"/>
            </a:br>
            <a:r>
              <a:rPr lang="ko-KR" altLang="en-US" dirty="0"/>
              <a:t>최종 프로젝트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2700A0-34BE-4E84-9AB4-47232DA61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2764" y="5475303"/>
            <a:ext cx="2925603" cy="526002"/>
          </a:xfrm>
        </p:spPr>
        <p:txBody>
          <a:bodyPr/>
          <a:lstStyle/>
          <a:p>
            <a:r>
              <a:rPr lang="en-US" altLang="ko-KR"/>
              <a:t>2015180031 </a:t>
            </a:r>
            <a:r>
              <a:rPr lang="ko-KR" altLang="en-US" dirty="0" err="1"/>
              <a:t>이득유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9273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85" y="5743196"/>
            <a:ext cx="11403581" cy="1112668"/>
          </a:xfrm>
        </p:spPr>
        <p:txBody>
          <a:bodyPr>
            <a:normAutofit fontScale="90000"/>
          </a:bodyPr>
          <a:lstStyle/>
          <a:p>
            <a:r>
              <a:rPr lang="en-US" altLang="ko-KR" sz="3500" dirty="0"/>
              <a:t>· </a:t>
            </a:r>
            <a:r>
              <a:rPr lang="ko-KR" altLang="en-US" sz="3500" dirty="0"/>
              <a:t>간단한 키 조작으로 게임을 진행하는 </a:t>
            </a:r>
            <a:r>
              <a:rPr lang="en-US" altLang="ko-KR" sz="3500" dirty="0"/>
              <a:t>2D </a:t>
            </a:r>
            <a:r>
              <a:rPr lang="ko-KR" altLang="en-US" sz="3500" dirty="0" err="1"/>
              <a:t>횡스크롤</a:t>
            </a:r>
            <a:r>
              <a:rPr lang="ko-KR" altLang="en-US" sz="3500" dirty="0"/>
              <a:t> </a:t>
            </a:r>
            <a:r>
              <a:rPr lang="ko-KR" altLang="en-US" sz="3500" dirty="0" err="1"/>
              <a:t>런닝</a:t>
            </a:r>
            <a:r>
              <a:rPr lang="ko-KR" altLang="en-US" sz="3500" dirty="0"/>
              <a:t> 게임</a:t>
            </a:r>
          </a:p>
        </p:txBody>
      </p:sp>
      <p:sp>
        <p:nvSpPr>
          <p:cNvPr id="15" name="제목 4">
            <a:extLst>
              <a:ext uri="{FF2B5EF4-FFF2-40B4-BE49-F238E27FC236}">
                <a16:creationId xmlns:a16="http://schemas.microsoft.com/office/drawing/2014/main" id="{3A73AD1E-E7FA-498C-9A97-8B9425023433}"/>
              </a:ext>
            </a:extLst>
          </p:cNvPr>
          <p:cNvSpPr txBox="1">
            <a:spLocks/>
          </p:cNvSpPr>
          <p:nvPr/>
        </p:nvSpPr>
        <p:spPr>
          <a:xfrm>
            <a:off x="450432" y="415770"/>
            <a:ext cx="3981003" cy="1112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5000"/>
              <a:t>▶ 게임 컨셉</a:t>
            </a:r>
            <a:endParaRPr lang="ko-KR" altLang="en-US" sz="5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03065B-60B0-4C78-93D1-0BCADE6D382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108315" y="415770"/>
            <a:ext cx="3600000" cy="252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309F72A-F90C-4344-BB12-BFAFE521334E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296000" y="415770"/>
            <a:ext cx="3600000" cy="2520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2488A1E-C038-4448-8A47-4A05014C928E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296000" y="3223196"/>
            <a:ext cx="3600000" cy="25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F2407D9-1D34-4D6A-A6F7-9517F098068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108315" y="3223196"/>
            <a:ext cx="3600000" cy="2520000"/>
          </a:xfrm>
          <a:prstGeom prst="rect">
            <a:avLst/>
          </a:prstGeom>
        </p:spPr>
      </p:pic>
      <p:sp>
        <p:nvSpPr>
          <p:cNvPr id="11" name="제목 4">
            <a:extLst>
              <a:ext uri="{FF2B5EF4-FFF2-40B4-BE49-F238E27FC236}">
                <a16:creationId xmlns:a16="http://schemas.microsoft.com/office/drawing/2014/main" id="{8405E020-5E1F-4D72-B4B9-21DD9A387DE3}"/>
              </a:ext>
            </a:extLst>
          </p:cNvPr>
          <p:cNvSpPr txBox="1">
            <a:spLocks/>
          </p:cNvSpPr>
          <p:nvPr/>
        </p:nvSpPr>
        <p:spPr>
          <a:xfrm>
            <a:off x="636085" y="2914170"/>
            <a:ext cx="2107115" cy="1112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3500" dirty="0"/>
              <a:t>· </a:t>
            </a:r>
            <a:r>
              <a:rPr lang="ko-KR" altLang="en-US" sz="3500" dirty="0"/>
              <a:t>피해라</a:t>
            </a:r>
            <a:r>
              <a:rPr lang="en-US" altLang="ko-KR" sz="3500" dirty="0"/>
              <a:t>!</a:t>
            </a:r>
            <a:endParaRPr lang="ko-KR" altLang="en-US" sz="3500" dirty="0"/>
          </a:p>
        </p:txBody>
      </p:sp>
      <p:sp>
        <p:nvSpPr>
          <p:cNvPr id="12" name="제목 4">
            <a:extLst>
              <a:ext uri="{FF2B5EF4-FFF2-40B4-BE49-F238E27FC236}">
                <a16:creationId xmlns:a16="http://schemas.microsoft.com/office/drawing/2014/main" id="{2F263609-BB26-47ED-8D2B-866D82FCB581}"/>
              </a:ext>
            </a:extLst>
          </p:cNvPr>
          <p:cNvSpPr txBox="1">
            <a:spLocks/>
          </p:cNvSpPr>
          <p:nvPr/>
        </p:nvSpPr>
        <p:spPr>
          <a:xfrm>
            <a:off x="636085" y="4139285"/>
            <a:ext cx="2107115" cy="1112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3500" dirty="0"/>
              <a:t>· </a:t>
            </a:r>
            <a:r>
              <a:rPr lang="ko-KR" altLang="en-US" sz="3500" dirty="0"/>
              <a:t>먹어라</a:t>
            </a:r>
            <a:r>
              <a:rPr lang="en-US" altLang="ko-KR" sz="3500" dirty="0"/>
              <a:t>!</a:t>
            </a:r>
            <a:endParaRPr lang="ko-KR" altLang="en-US" sz="3500" dirty="0"/>
          </a:p>
        </p:txBody>
      </p:sp>
      <p:sp>
        <p:nvSpPr>
          <p:cNvPr id="13" name="제목 4">
            <a:extLst>
              <a:ext uri="{FF2B5EF4-FFF2-40B4-BE49-F238E27FC236}">
                <a16:creationId xmlns:a16="http://schemas.microsoft.com/office/drawing/2014/main" id="{561BD5FD-84BB-464F-AB27-E617124DAEBF}"/>
              </a:ext>
            </a:extLst>
          </p:cNvPr>
          <p:cNvSpPr txBox="1">
            <a:spLocks/>
          </p:cNvSpPr>
          <p:nvPr/>
        </p:nvSpPr>
        <p:spPr>
          <a:xfrm>
            <a:off x="636085" y="1689054"/>
            <a:ext cx="2514011" cy="1112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3500" dirty="0"/>
              <a:t>· </a:t>
            </a:r>
            <a:r>
              <a:rPr lang="ko-KR" altLang="en-US" sz="3500" dirty="0"/>
              <a:t>선택해라</a:t>
            </a:r>
            <a:r>
              <a:rPr lang="en-US" altLang="ko-KR" sz="3500" dirty="0"/>
              <a:t>!</a:t>
            </a:r>
            <a:endParaRPr lang="ko-KR" altLang="en-US" sz="3500" dirty="0"/>
          </a:p>
        </p:txBody>
      </p:sp>
    </p:spTree>
    <p:extLst>
      <p:ext uri="{BB962C8B-B14F-4D97-AF65-F5344CB8AC3E}">
        <p14:creationId xmlns:p14="http://schemas.microsoft.com/office/powerpoint/2010/main" val="3393010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3981003" cy="1112668"/>
          </a:xfrm>
        </p:spPr>
        <p:txBody>
          <a:bodyPr>
            <a:normAutofit fontScale="90000"/>
          </a:bodyPr>
          <a:lstStyle/>
          <a:p>
            <a:r>
              <a:rPr lang="ko-KR" altLang="en-US" sz="5000" dirty="0"/>
              <a:t>▶ 개발 진척도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FCBF229-57D4-4ED1-82EF-328C00D8E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441510"/>
              </p:ext>
            </p:extLst>
          </p:nvPr>
        </p:nvGraphicFramePr>
        <p:xfrm>
          <a:off x="1088502" y="1376611"/>
          <a:ext cx="10014998" cy="49442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599">
                  <a:extLst>
                    <a:ext uri="{9D8B030D-6E8A-4147-A177-3AD203B41FA5}">
                      <a16:colId xmlns:a16="http://schemas.microsoft.com/office/drawing/2014/main" val="912399388"/>
                    </a:ext>
                  </a:extLst>
                </a:gridCol>
                <a:gridCol w="4194699">
                  <a:extLst>
                    <a:ext uri="{9D8B030D-6E8A-4147-A177-3AD203B41FA5}">
                      <a16:colId xmlns:a16="http://schemas.microsoft.com/office/drawing/2014/main" val="548890282"/>
                    </a:ext>
                  </a:extLst>
                </a:gridCol>
                <a:gridCol w="3229499">
                  <a:extLst>
                    <a:ext uri="{9D8B030D-6E8A-4147-A177-3AD203B41FA5}">
                      <a16:colId xmlns:a16="http://schemas.microsoft.com/office/drawing/2014/main" val="844906574"/>
                    </a:ext>
                  </a:extLst>
                </a:gridCol>
                <a:gridCol w="965201">
                  <a:extLst>
                    <a:ext uri="{9D8B030D-6E8A-4147-A177-3AD203B41FA5}">
                      <a16:colId xmlns:a16="http://schemas.microsoft.com/office/drawing/2014/main" val="1111138270"/>
                    </a:ext>
                  </a:extLst>
                </a:gridCol>
              </a:tblGrid>
              <a:tr h="429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   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차 발표 목표 범위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실제 개발 완료 범위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진척도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85676"/>
                  </a:ext>
                </a:extLst>
              </a:tr>
              <a:tr h="429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맵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스테이지</a:t>
                      </a:r>
                      <a:r>
                        <a:rPr lang="en-US" altLang="ko-KR" sz="1500" dirty="0"/>
                        <a:t> 1</a:t>
                      </a:r>
                      <a:r>
                        <a:rPr lang="ko-KR" altLang="en-US" sz="1500" dirty="0"/>
                        <a:t>개 구현</a:t>
                      </a:r>
                      <a:endParaRPr lang="en-US" altLang="ko-KR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스테이지 </a:t>
                      </a:r>
                      <a:r>
                        <a:rPr lang="en-US" altLang="ko-KR" sz="1500" dirty="0"/>
                        <a:t>1</a:t>
                      </a:r>
                      <a:r>
                        <a:rPr lang="ko-KR" altLang="en-US" sz="1500" dirty="0"/>
                        <a:t>개 구현</a:t>
                      </a:r>
                      <a:endParaRPr lang="en-US" altLang="ko-KR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6480355"/>
                  </a:ext>
                </a:extLst>
              </a:tr>
              <a:tr h="429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컨트롤러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슬라이드</a:t>
                      </a:r>
                      <a:r>
                        <a:rPr lang="en-US" altLang="ko-KR" sz="1500" dirty="0"/>
                        <a:t> (</a:t>
                      </a:r>
                      <a:r>
                        <a:rPr lang="ko-KR" altLang="en-US" sz="1500" dirty="0"/>
                        <a:t>키보드를 이용한 움직임</a:t>
                      </a:r>
                      <a:r>
                        <a:rPr lang="en-US" altLang="ko-KR" sz="1500" dirty="0"/>
                        <a:t>)</a:t>
                      </a:r>
                      <a:endParaRPr lang="ko-KR" altLang="en-US" sz="1500" dirty="0"/>
                    </a:p>
                  </a:txBody>
                  <a:tcPr anchor="ctr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슬라이드 구현</a:t>
                      </a:r>
                    </a:p>
                  </a:txBody>
                  <a:tcPr anchor="ctr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030673"/>
                  </a:ext>
                </a:extLst>
              </a:tr>
              <a:tr h="429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아이템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 HP </a:t>
                      </a:r>
                      <a:r>
                        <a:rPr lang="ko-KR" altLang="en-US" sz="1500" dirty="0"/>
                        <a:t>회복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파워 업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젤리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체력 회복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4</a:t>
                      </a:r>
                      <a:r>
                        <a:rPr lang="ko-KR" altLang="en-US" sz="1500" dirty="0"/>
                        <a:t>종 </a:t>
                      </a:r>
                      <a:r>
                        <a:rPr lang="en-US" altLang="ko-KR" sz="1500" dirty="0"/>
                        <a:t>+ 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실버</a:t>
                      </a:r>
                      <a:r>
                        <a:rPr lang="en-US" altLang="ko-KR" sz="1500" dirty="0">
                          <a:solidFill>
                            <a:srgbClr val="FF0000"/>
                          </a:solidFill>
                        </a:rPr>
                        <a:t>, 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골드 코인</a:t>
                      </a:r>
                      <a:r>
                        <a:rPr lang="ko-KR" altLang="en-US" sz="1500" dirty="0"/>
                        <a:t> 추가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5458870"/>
                  </a:ext>
                </a:extLst>
              </a:tr>
              <a:tr h="429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애니메이션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달리기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히트 등 약 </a:t>
                      </a:r>
                      <a:r>
                        <a:rPr lang="en-US" altLang="ko-KR" sz="1500" dirty="0"/>
                        <a:t>4</a:t>
                      </a:r>
                      <a:r>
                        <a:rPr lang="ko-KR" altLang="en-US" sz="1500" dirty="0"/>
                        <a:t>종 이상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애니메이션 </a:t>
                      </a:r>
                      <a:r>
                        <a:rPr lang="en-US" altLang="ko-KR" sz="1500" dirty="0"/>
                        <a:t>4</a:t>
                      </a:r>
                      <a:r>
                        <a:rPr lang="ko-KR" altLang="en-US" sz="1500" dirty="0"/>
                        <a:t>종 이상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978937"/>
                  </a:ext>
                </a:extLst>
              </a:tr>
              <a:tr h="429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난이도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시간이 흐를수록 체력 감소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속도 증가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난이도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4424884"/>
                  </a:ext>
                </a:extLst>
              </a:tr>
              <a:tr h="429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사운드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슬라이딩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아이템  효과음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배경음악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4</a:t>
                      </a:r>
                      <a:r>
                        <a:rPr lang="ko-KR" altLang="en-US" sz="1500" dirty="0"/>
                        <a:t>종 </a:t>
                      </a:r>
                      <a:r>
                        <a:rPr lang="en-US" altLang="ko-KR" sz="1500" dirty="0"/>
                        <a:t>+ 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버튼 음</a:t>
                      </a:r>
                      <a:r>
                        <a:rPr lang="ko-KR" altLang="en-US" sz="1500" dirty="0"/>
                        <a:t> 추가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9228290"/>
                  </a:ext>
                </a:extLst>
              </a:tr>
              <a:tr h="429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장애물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장애물과 충돌 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체력 감소 및 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장애물과 충돌 내용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4204414"/>
                  </a:ext>
                </a:extLst>
              </a:tr>
              <a:tr h="376196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추가 구현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쿠키</a:t>
                      </a:r>
                      <a:r>
                        <a:rPr lang="en-US" altLang="ko-KR" sz="1500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캐릭터</a:t>
                      </a:r>
                      <a:r>
                        <a:rPr lang="en-US" altLang="ko-KR" sz="1500" dirty="0">
                          <a:solidFill>
                            <a:srgbClr val="FF0000"/>
                          </a:solidFill>
                        </a:rPr>
                        <a:t>) 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총 </a:t>
                      </a:r>
                      <a:r>
                        <a:rPr lang="en-US" altLang="ko-KR" sz="1500" dirty="0">
                          <a:solidFill>
                            <a:srgbClr val="FF0000"/>
                          </a:solidFill>
                        </a:rPr>
                        <a:t>4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개 구현</a:t>
                      </a:r>
                      <a:r>
                        <a:rPr lang="en-US" altLang="ko-KR" sz="1500" dirty="0"/>
                        <a:t>(</a:t>
                      </a:r>
                      <a:r>
                        <a:rPr lang="ko-KR" altLang="en-US" sz="1500" dirty="0"/>
                        <a:t>각 캐릭터마다 다른 체력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기능 구현 및 애니메이션 구현</a:t>
                      </a:r>
                      <a:r>
                        <a:rPr lang="en-US" altLang="ko-KR" sz="1500" dirty="0"/>
                        <a:t>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6142992"/>
                  </a:ext>
                </a:extLst>
              </a:tr>
              <a:tr h="376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펫</a:t>
                      </a:r>
                      <a:r>
                        <a:rPr lang="en-US" altLang="ko-KR" sz="15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총 </a:t>
                      </a:r>
                      <a:r>
                        <a:rPr lang="en-US" altLang="ko-KR" sz="1500" dirty="0">
                          <a:solidFill>
                            <a:srgbClr val="FF0000"/>
                          </a:solidFill>
                        </a:rPr>
                        <a:t>4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개 구현</a:t>
                      </a:r>
                      <a:r>
                        <a:rPr lang="en-US" altLang="ko-KR" sz="1500" dirty="0"/>
                        <a:t>(</a:t>
                      </a:r>
                      <a:r>
                        <a:rPr lang="ko-KR" altLang="en-US" sz="1500" dirty="0"/>
                        <a:t>각 펫마다 다른 기능 구현</a:t>
                      </a:r>
                      <a:r>
                        <a:rPr lang="en-US" altLang="ko-KR" sz="1500" dirty="0"/>
                        <a:t>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4736827"/>
                  </a:ext>
                </a:extLst>
              </a:tr>
              <a:tr h="376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폰트를 이용</a:t>
                      </a:r>
                      <a:r>
                        <a:rPr lang="ko-KR" altLang="en-US" sz="1500" dirty="0"/>
                        <a:t>한 현재 젤리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코인 점수와 최종 점수</a:t>
                      </a:r>
                      <a:r>
                        <a:rPr lang="en-US" altLang="ko-KR" sz="1500" dirty="0"/>
                        <a:t> </a:t>
                      </a:r>
                      <a:r>
                        <a:rPr lang="ko-KR" altLang="en-US" sz="1500" dirty="0"/>
                        <a:t>구현</a:t>
                      </a:r>
                      <a:endParaRPr lang="en-US" altLang="ko-KR" sz="15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6540558"/>
                  </a:ext>
                </a:extLst>
              </a:tr>
              <a:tr h="376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게임 진행 중 </a:t>
                      </a:r>
                      <a:r>
                        <a:rPr lang="en-US" altLang="ko-KR" sz="1500" dirty="0">
                          <a:solidFill>
                            <a:srgbClr val="FF0000"/>
                          </a:solidFill>
                        </a:rPr>
                        <a:t>Pause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와 </a:t>
                      </a:r>
                      <a:r>
                        <a:rPr lang="en-US" altLang="ko-KR" sz="1500" dirty="0">
                          <a:solidFill>
                            <a:srgbClr val="FF0000"/>
                          </a:solidFill>
                        </a:rPr>
                        <a:t>Resume 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기능 </a:t>
                      </a:r>
                      <a:r>
                        <a:rPr lang="ko-KR" altLang="en-US" sz="1500" dirty="0"/>
                        <a:t>구현</a:t>
                      </a:r>
                      <a:endParaRPr lang="en-US" altLang="ko-KR" sz="15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100%</a:t>
                      </a:r>
                      <a:endParaRPr lang="ko-KR" altLang="en-US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56873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234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5632251" cy="1112668"/>
          </a:xfrm>
        </p:spPr>
        <p:txBody>
          <a:bodyPr>
            <a:normAutofit fontScale="90000"/>
          </a:bodyPr>
          <a:lstStyle/>
          <a:p>
            <a:r>
              <a:rPr lang="ko-KR" altLang="en-US" sz="5000" dirty="0"/>
              <a:t>▶ </a:t>
            </a:r>
            <a:r>
              <a:rPr lang="en-US" altLang="ko-KR" sz="5000" dirty="0" err="1"/>
              <a:t>Github</a:t>
            </a:r>
            <a:r>
              <a:rPr lang="en-US" altLang="ko-KR" sz="5000" dirty="0"/>
              <a:t> </a:t>
            </a:r>
            <a:r>
              <a:rPr lang="ko-KR" altLang="en-US" sz="5000" dirty="0" err="1"/>
              <a:t>커밋</a:t>
            </a:r>
            <a:r>
              <a:rPr lang="ko-KR" altLang="en-US" sz="5000" dirty="0"/>
              <a:t> 통계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F761E4F-EBF4-4559-818A-39625EFFE5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759898"/>
              </p:ext>
            </p:extLst>
          </p:nvPr>
        </p:nvGraphicFramePr>
        <p:xfrm>
          <a:off x="1090966" y="1376037"/>
          <a:ext cx="9668770" cy="50425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4385">
                  <a:extLst>
                    <a:ext uri="{9D8B030D-6E8A-4147-A177-3AD203B41FA5}">
                      <a16:colId xmlns:a16="http://schemas.microsoft.com/office/drawing/2014/main" val="1395875004"/>
                    </a:ext>
                  </a:extLst>
                </a:gridCol>
                <a:gridCol w="4834385">
                  <a:extLst>
                    <a:ext uri="{9D8B030D-6E8A-4147-A177-3AD203B41FA5}">
                      <a16:colId xmlns:a16="http://schemas.microsoft.com/office/drawing/2014/main" val="3057532863"/>
                    </a:ext>
                  </a:extLst>
                </a:gridCol>
              </a:tblGrid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  </a:t>
                      </a:r>
                      <a:r>
                        <a:rPr lang="ko-KR" altLang="en-US" dirty="0" err="1"/>
                        <a:t>밋</a:t>
                      </a:r>
                      <a:r>
                        <a:rPr lang="ko-KR" altLang="en-US" dirty="0"/>
                        <a:t>   </a:t>
                      </a:r>
                      <a:r>
                        <a:rPr lang="ko-KR" altLang="en-US" dirty="0" err="1"/>
                        <a:t>횟</a:t>
                      </a:r>
                      <a:r>
                        <a:rPr lang="ko-KR" altLang="en-US" dirty="0"/>
                        <a:t>  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1448940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Sep 30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1580843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167539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14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8959451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21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5607934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28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95023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3645297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11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636255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18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017712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Nov 25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7891845"/>
                  </a:ext>
                </a:extLst>
              </a:tr>
              <a:tr h="4584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SUM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9884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4290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5632251" cy="1112668"/>
          </a:xfrm>
        </p:spPr>
        <p:txBody>
          <a:bodyPr>
            <a:normAutofit fontScale="90000"/>
          </a:bodyPr>
          <a:lstStyle/>
          <a:p>
            <a:r>
              <a:rPr lang="ko-KR" altLang="en-US" sz="5000" dirty="0"/>
              <a:t>▶ </a:t>
            </a:r>
            <a:r>
              <a:rPr lang="en-US" altLang="ko-KR" sz="5000" dirty="0" err="1"/>
              <a:t>Github</a:t>
            </a:r>
            <a:r>
              <a:rPr lang="en-US" altLang="ko-KR" sz="5000" dirty="0"/>
              <a:t> </a:t>
            </a:r>
            <a:r>
              <a:rPr lang="ko-KR" altLang="en-US" sz="5000" dirty="0" err="1"/>
              <a:t>커밋</a:t>
            </a:r>
            <a:r>
              <a:rPr lang="ko-KR" altLang="en-US" sz="5000" dirty="0"/>
              <a:t> 통계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FED68BF-939C-455D-B0C9-66129188E9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866522"/>
              </p:ext>
            </p:extLst>
          </p:nvPr>
        </p:nvGraphicFramePr>
        <p:xfrm>
          <a:off x="1088502" y="1376611"/>
          <a:ext cx="10014998" cy="46690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599">
                  <a:extLst>
                    <a:ext uri="{9D8B030D-6E8A-4147-A177-3AD203B41FA5}">
                      <a16:colId xmlns:a16="http://schemas.microsoft.com/office/drawing/2014/main" val="912399388"/>
                    </a:ext>
                  </a:extLst>
                </a:gridCol>
                <a:gridCol w="8389399">
                  <a:extLst>
                    <a:ext uri="{9D8B030D-6E8A-4147-A177-3AD203B41FA5}">
                      <a16:colId xmlns:a16="http://schemas.microsoft.com/office/drawing/2014/main" val="548890282"/>
                    </a:ext>
                  </a:extLst>
                </a:gridCol>
              </a:tblGrid>
              <a:tr h="74705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    용 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85676"/>
                  </a:ext>
                </a:extLst>
              </a:tr>
              <a:tr h="653671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잘된 점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1. </a:t>
                      </a:r>
                      <a:r>
                        <a:rPr lang="ko-KR" altLang="en-US" sz="1500" dirty="0"/>
                        <a:t>추가적인 캐릭터와 </a:t>
                      </a:r>
                      <a:r>
                        <a:rPr lang="ko-KR" altLang="en-US" sz="1500" dirty="0" err="1"/>
                        <a:t>펫을</a:t>
                      </a:r>
                      <a:r>
                        <a:rPr lang="ko-KR" altLang="en-US" sz="1500" dirty="0"/>
                        <a:t> 구현하여 다채로운 기능과 이미지를 보여줄 수 있었다는 점</a:t>
                      </a:r>
                      <a:endParaRPr lang="en-US" altLang="ko-KR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6480355"/>
                  </a:ext>
                </a:extLst>
              </a:tr>
              <a:tr h="65367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2. </a:t>
                      </a:r>
                      <a:r>
                        <a:rPr lang="ko-KR" altLang="en-US" sz="1500" dirty="0"/>
                        <a:t>장애물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아이템을 랜덤으로 생성하여 유동성 있는 플레이가 가능하다는 점</a:t>
                      </a:r>
                    </a:p>
                  </a:txBody>
                  <a:tcPr anchor="ctr"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030673"/>
                  </a:ext>
                </a:extLst>
              </a:tr>
              <a:tr h="65367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3. </a:t>
                      </a:r>
                      <a:r>
                        <a:rPr lang="ko-KR" altLang="en-US" sz="1500" dirty="0"/>
                        <a:t>수업에서 배운 내용을 기반으로 추가적인 기능을 구현하였다는 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5458870"/>
                  </a:ext>
                </a:extLst>
              </a:tr>
              <a:tr h="653671">
                <a:tc rowSpan="3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아쉬운 점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1. </a:t>
                      </a:r>
                      <a:r>
                        <a:rPr lang="ko-KR" altLang="en-US" sz="1500" dirty="0"/>
                        <a:t>펫의 리소스에 대해 구현하는데 있어 다양한 애니메이션을 구현하지 못한 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4424884"/>
                  </a:ext>
                </a:extLst>
              </a:tr>
              <a:tr h="65367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2. </a:t>
                      </a:r>
                      <a:r>
                        <a:rPr lang="ko-KR" altLang="en-US" sz="1500" dirty="0"/>
                        <a:t>실제 </a:t>
                      </a:r>
                      <a:r>
                        <a:rPr lang="ko-KR" altLang="en-US" sz="1500" dirty="0" err="1"/>
                        <a:t>쿠키런처럼</a:t>
                      </a:r>
                      <a:r>
                        <a:rPr lang="ko-KR" altLang="en-US" sz="1500" dirty="0"/>
                        <a:t> 좀 더 많은 아이템들과 상점 시스템과 같은 추가적인 기능을 구현하지 못한 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9228290"/>
                  </a:ext>
                </a:extLst>
              </a:tr>
              <a:tr h="65367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3. </a:t>
                      </a:r>
                      <a:r>
                        <a:rPr lang="ko-KR" altLang="en-US" sz="1500" dirty="0"/>
                        <a:t>인터페이스 부분에 있어서 가벼운 느낌을 준다는 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42044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7035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445" y="2660346"/>
            <a:ext cx="7013365" cy="1538791"/>
          </a:xfrm>
        </p:spPr>
        <p:txBody>
          <a:bodyPr>
            <a:noAutofit/>
          </a:bodyPr>
          <a:lstStyle/>
          <a:p>
            <a:r>
              <a:rPr lang="ko-KR" altLang="en-US" sz="8000" dirty="0"/>
              <a:t>감 사 합 </a:t>
            </a:r>
            <a:r>
              <a:rPr lang="ko-KR" altLang="en-US" sz="8000" dirty="0" err="1"/>
              <a:t>니</a:t>
            </a:r>
            <a:r>
              <a:rPr lang="ko-KR" altLang="en-US" sz="8000" dirty="0"/>
              <a:t> 다</a:t>
            </a:r>
            <a:r>
              <a:rPr lang="en-US" altLang="ko-KR" sz="8000" dirty="0"/>
              <a:t>.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0924025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687</TotalTime>
  <Words>375</Words>
  <Application>Microsoft Office PowerPoint</Application>
  <PresentationFormat>와이드스크린</PresentationFormat>
  <Paragraphs>82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Century Gothic</vt:lpstr>
      <vt:lpstr>그물</vt:lpstr>
      <vt:lpstr>2D 게임프로그래밍  최종 프로젝트 발표</vt:lpstr>
      <vt:lpstr>· 간단한 키 조작으로 게임을 진행하는 2D 횡스크롤 런닝 게임</vt:lpstr>
      <vt:lpstr>▶ 개발 진척도</vt:lpstr>
      <vt:lpstr>▶ Github 커밋 통계</vt:lpstr>
      <vt:lpstr>▶ Github 커밋 통계</vt:lpstr>
      <vt:lpstr>감 사 합 니 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게임프로그래밍  프로젝트 기획</dc:title>
  <dc:creator>ldy8070@naver.com</dc:creator>
  <cp:lastModifiedBy>이득유</cp:lastModifiedBy>
  <cp:revision>43</cp:revision>
  <dcterms:created xsi:type="dcterms:W3CDTF">2018-09-25T08:48:13Z</dcterms:created>
  <dcterms:modified xsi:type="dcterms:W3CDTF">2018-12-01T15:55:41Z</dcterms:modified>
</cp:coreProperties>
</file>

<file path=docProps/thumbnail.jpeg>
</file>